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24"/>
  </p:notesMasterIdLst>
  <p:handoutMasterIdLst>
    <p:handoutMasterId r:id="rId25"/>
  </p:handoutMasterIdLst>
  <p:sldIdLst>
    <p:sldId id="267" r:id="rId5"/>
    <p:sldId id="888" r:id="rId6"/>
    <p:sldId id="852" r:id="rId7"/>
    <p:sldId id="716" r:id="rId8"/>
    <p:sldId id="803" r:id="rId9"/>
    <p:sldId id="827" r:id="rId10"/>
    <p:sldId id="828" r:id="rId11"/>
    <p:sldId id="829" r:id="rId12"/>
    <p:sldId id="830" r:id="rId13"/>
    <p:sldId id="707" r:id="rId14"/>
    <p:sldId id="776" r:id="rId15"/>
    <p:sldId id="712" r:id="rId16"/>
    <p:sldId id="831" r:id="rId17"/>
    <p:sldId id="837" r:id="rId18"/>
    <p:sldId id="833" r:id="rId19"/>
    <p:sldId id="836" r:id="rId20"/>
    <p:sldId id="832" r:id="rId21"/>
    <p:sldId id="834" r:id="rId22"/>
    <p:sldId id="71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y Duckworth" initials="AD" lastIdx="14" clrIdx="1"/>
  <p:cmAuthor id="2" name="Roger Curry" initials="RC" lastIdx="19" clrIdx="0"/>
  <p:cmAuthor id="3" name="Becca Poe" initials="BP" lastIdx="1" clrIdx="2">
    <p:extLst>
      <p:ext uri="{19B8F6BF-5375-455C-9EA6-DF929625EA0E}">
        <p15:presenceInfo xmlns:p15="http://schemas.microsoft.com/office/powerpoint/2012/main" userId="S-1-5-21-2162954678-3364338229-3037977907-10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5B9BD5"/>
    <a:srgbClr val="DEEBF7"/>
    <a:srgbClr val="BDD7E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0" autoAdjust="0"/>
    <p:restoredTop sz="93800" autoAdjust="0"/>
  </p:normalViewPr>
  <p:slideViewPr>
    <p:cSldViewPr snapToGrid="0">
      <p:cViewPr varScale="1">
        <p:scale>
          <a:sx n="114" d="100"/>
          <a:sy n="114" d="100"/>
        </p:scale>
        <p:origin x="141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essley, Derreck" userId="S::derreck.pressley@seattlecolleges.edu::dd3d8a6b-4ae5-4f88-bf33-ffa80e2f5f0e" providerId="AD" clId="Web-{240C23F8-9821-D9A9-3090-8FD43AE33DAD}"/>
    <pc:docChg chg="modSld">
      <pc:chgData name="Pressley, Derreck" userId="S::derreck.pressley@seattlecolleges.edu::dd3d8a6b-4ae5-4f88-bf33-ffa80e2f5f0e" providerId="AD" clId="Web-{240C23F8-9821-D9A9-3090-8FD43AE33DAD}" dt="2019-08-13T00:19:57.285" v="103" actId="20577"/>
      <pc:docMkLst>
        <pc:docMk/>
      </pc:docMkLst>
      <pc:sldChg chg="addSp delSp modSp mod setBg">
        <pc:chgData name="Pressley, Derreck" userId="S::derreck.pressley@seattlecolleges.edu::dd3d8a6b-4ae5-4f88-bf33-ffa80e2f5f0e" providerId="AD" clId="Web-{240C23F8-9821-D9A9-3090-8FD43AE33DAD}" dt="2019-08-13T00:13:30.664" v="6" actId="14100"/>
        <pc:sldMkLst>
          <pc:docMk/>
          <pc:sldMk cId="1510289662" sldId="716"/>
        </pc:sldMkLst>
        <pc:spChg chg="mod">
          <ac:chgData name="Pressley, Derreck" userId="S::derreck.pressley@seattlecolleges.edu::dd3d8a6b-4ae5-4f88-bf33-ffa80e2f5f0e" providerId="AD" clId="Web-{240C23F8-9821-D9A9-3090-8FD43AE33DAD}" dt="2019-08-13T00:13:13.805" v="3"/>
          <ac:spMkLst>
            <pc:docMk/>
            <pc:sldMk cId="1510289662" sldId="716"/>
            <ac:spMk id="2" creationId="{00000000-0000-0000-0000-000000000000}"/>
          </ac:spMkLst>
        </pc:spChg>
        <pc:spChg chg="mod ord">
          <ac:chgData name="Pressley, Derreck" userId="S::derreck.pressley@seattlecolleges.edu::dd3d8a6b-4ae5-4f88-bf33-ffa80e2f5f0e" providerId="AD" clId="Web-{240C23F8-9821-D9A9-3090-8FD43AE33DAD}" dt="2019-08-13T00:13:13.805" v="3"/>
          <ac:spMkLst>
            <pc:docMk/>
            <pc:sldMk cId="1510289662" sldId="716"/>
            <ac:spMk id="4" creationId="{00000000-0000-0000-0000-000000000000}"/>
          </ac:spMkLst>
        </pc:spChg>
        <pc:spChg chg="add del">
          <ac:chgData name="Pressley, Derreck" userId="S::derreck.pressley@seattlecolleges.edu::dd3d8a6b-4ae5-4f88-bf33-ffa80e2f5f0e" providerId="AD" clId="Web-{240C23F8-9821-D9A9-3090-8FD43AE33DAD}" dt="2019-08-13T00:13:13.805" v="3"/>
          <ac:spMkLst>
            <pc:docMk/>
            <pc:sldMk cId="1510289662" sldId="716"/>
            <ac:spMk id="9" creationId="{A4AC5506-6312-4701-8D3C-40187889A947}"/>
          </ac:spMkLst>
        </pc:spChg>
        <pc:picChg chg="add mod">
          <ac:chgData name="Pressley, Derreck" userId="S::derreck.pressley@seattlecolleges.edu::dd3d8a6b-4ae5-4f88-bf33-ffa80e2f5f0e" providerId="AD" clId="Web-{240C23F8-9821-D9A9-3090-8FD43AE33DAD}" dt="2019-08-13T00:13:30.664" v="6" actId="14100"/>
          <ac:picMkLst>
            <pc:docMk/>
            <pc:sldMk cId="1510289662" sldId="716"/>
            <ac:picMk id="3" creationId="{03E6A23B-2956-4575-93C2-8D9A31E12285}"/>
          </ac:picMkLst>
        </pc:picChg>
        <pc:picChg chg="del">
          <ac:chgData name="Pressley, Derreck" userId="S::derreck.pressley@seattlecolleges.edu::dd3d8a6b-4ae5-4f88-bf33-ffa80e2f5f0e" providerId="AD" clId="Web-{240C23F8-9821-D9A9-3090-8FD43AE33DAD}" dt="2019-08-13T00:12:10.353" v="0"/>
          <ac:picMkLst>
            <pc:docMk/>
            <pc:sldMk cId="1510289662" sldId="716"/>
            <ac:picMk id="25" creationId="{00000000-0000-0000-0000-000000000000}"/>
          </ac:picMkLst>
        </pc:picChg>
      </pc:sldChg>
      <pc:sldChg chg="modSp">
        <pc:chgData name="Pressley, Derreck" userId="S::derreck.pressley@seattlecolleges.edu::dd3d8a6b-4ae5-4f88-bf33-ffa80e2f5f0e" providerId="AD" clId="Web-{240C23F8-9821-D9A9-3090-8FD43AE33DAD}" dt="2019-08-13T00:19:57.285" v="103" actId="20577"/>
        <pc:sldMkLst>
          <pc:docMk/>
          <pc:sldMk cId="866009720" sldId="825"/>
        </pc:sldMkLst>
        <pc:spChg chg="mod">
          <ac:chgData name="Pressley, Derreck" userId="S::derreck.pressley@seattlecolleges.edu::dd3d8a6b-4ae5-4f88-bf33-ffa80e2f5f0e" providerId="AD" clId="Web-{240C23F8-9821-D9A9-3090-8FD43AE33DAD}" dt="2019-08-13T00:19:57.285" v="103" actId="20577"/>
          <ac:spMkLst>
            <pc:docMk/>
            <pc:sldMk cId="866009720" sldId="825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240C23F8-9821-D9A9-3090-8FD43AE33DAD}" dt="2019-08-13T00:17:04.662" v="36" actId="20577"/>
        <pc:sldMkLst>
          <pc:docMk/>
          <pc:sldMk cId="2904912407" sldId="827"/>
        </pc:sldMkLst>
        <pc:spChg chg="mod">
          <ac:chgData name="Pressley, Derreck" userId="S::derreck.pressley@seattlecolleges.edu::dd3d8a6b-4ae5-4f88-bf33-ffa80e2f5f0e" providerId="AD" clId="Web-{240C23F8-9821-D9A9-3090-8FD43AE33DAD}" dt="2019-08-13T00:17:04.662" v="36" actId="20577"/>
          <ac:spMkLst>
            <pc:docMk/>
            <pc:sldMk cId="2904912407" sldId="827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240C23F8-9821-D9A9-3090-8FD43AE33DAD}" dt="2019-08-13T00:18:02.225" v="58" actId="20577"/>
        <pc:sldMkLst>
          <pc:docMk/>
          <pc:sldMk cId="868135513" sldId="828"/>
        </pc:sldMkLst>
        <pc:spChg chg="mod">
          <ac:chgData name="Pressley, Derreck" userId="S::derreck.pressley@seattlecolleges.edu::dd3d8a6b-4ae5-4f88-bf33-ffa80e2f5f0e" providerId="AD" clId="Web-{240C23F8-9821-D9A9-3090-8FD43AE33DAD}" dt="2019-08-13T00:18:02.225" v="58" actId="20577"/>
          <ac:spMkLst>
            <pc:docMk/>
            <pc:sldMk cId="868135513" sldId="828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240C23F8-9821-D9A9-3090-8FD43AE33DAD}" dt="2019-08-13T00:19:25.458" v="93" actId="20577"/>
        <pc:sldMkLst>
          <pc:docMk/>
          <pc:sldMk cId="2103258605" sldId="830"/>
        </pc:sldMkLst>
        <pc:spChg chg="mod">
          <ac:chgData name="Pressley, Derreck" userId="S::derreck.pressley@seattlecolleges.edu::dd3d8a6b-4ae5-4f88-bf33-ffa80e2f5f0e" providerId="AD" clId="Web-{240C23F8-9821-D9A9-3090-8FD43AE33DAD}" dt="2019-08-13T00:19:25.458" v="93" actId="20577"/>
          <ac:spMkLst>
            <pc:docMk/>
            <pc:sldMk cId="2103258605" sldId="830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240C23F8-9821-D9A9-3090-8FD43AE33DAD}" dt="2019-08-13T00:14:24.445" v="7" actId="20577"/>
        <pc:sldMkLst>
          <pc:docMk/>
          <pc:sldMk cId="791650792" sldId="852"/>
        </pc:sldMkLst>
        <pc:spChg chg="mod">
          <ac:chgData name="Pressley, Derreck" userId="S::derreck.pressley@seattlecolleges.edu::dd3d8a6b-4ae5-4f88-bf33-ffa80e2f5f0e" providerId="AD" clId="Web-{240C23F8-9821-D9A9-3090-8FD43AE33DAD}" dt="2019-08-13T00:14:24.445" v="7" actId="20577"/>
          <ac:spMkLst>
            <pc:docMk/>
            <pc:sldMk cId="791650792" sldId="852"/>
            <ac:spMk id="3" creationId="{00000000-0000-0000-0000-000000000000}"/>
          </ac:spMkLst>
        </pc:spChg>
      </pc:sldChg>
    </pc:docChg>
  </pc:docChgLst>
  <pc:docChgLst>
    <pc:chgData name="Pressley, Derreck" userId="S::derreck.pressley@seattlecolleges.edu::dd3d8a6b-4ae5-4f88-bf33-ffa80e2f5f0e" providerId="AD" clId="Web-{8E8C61A5-BC81-9230-D309-2325BFC35732}"/>
    <pc:docChg chg="delSld">
      <pc:chgData name="Pressley, Derreck" userId="S::derreck.pressley@seattlecolleges.edu::dd3d8a6b-4ae5-4f88-bf33-ffa80e2f5f0e" providerId="AD" clId="Web-{8E8C61A5-BC81-9230-D309-2325BFC35732}" dt="2019-08-14T18:17:24.050" v="1"/>
      <pc:docMkLst>
        <pc:docMk/>
      </pc:docMkLst>
      <pc:sldChg chg="del">
        <pc:chgData name="Pressley, Derreck" userId="S::derreck.pressley@seattlecolleges.edu::dd3d8a6b-4ae5-4f88-bf33-ffa80e2f5f0e" providerId="AD" clId="Web-{8E8C61A5-BC81-9230-D309-2325BFC35732}" dt="2019-08-14T18:17:24.050" v="1"/>
        <pc:sldMkLst>
          <pc:docMk/>
          <pc:sldMk cId="3700792958" sldId="824"/>
        </pc:sldMkLst>
      </pc:sldChg>
      <pc:sldChg chg="del">
        <pc:chgData name="Pressley, Derreck" userId="S::derreck.pressley@seattlecolleges.edu::dd3d8a6b-4ae5-4f88-bf33-ffa80e2f5f0e" providerId="AD" clId="Web-{8E8C61A5-BC81-9230-D309-2325BFC35732}" dt="2019-08-14T18:17:24.050" v="0"/>
        <pc:sldMkLst>
          <pc:docMk/>
          <pc:sldMk cId="866009720" sldId="825"/>
        </pc:sldMkLst>
      </pc:sldChg>
    </pc:docChg>
  </pc:docChgLst>
  <pc:docChgLst>
    <pc:chgData name="Pressley, Derreck" userId="S::derreck.pressley@seattlecolleges.edu::dd3d8a6b-4ae5-4f88-bf33-ffa80e2f5f0e" providerId="AD" clId="Web-{42FB386F-38D1-451C-4DFB-7237CFC95709}"/>
    <pc:docChg chg="delSld modSld">
      <pc:chgData name="Pressley, Derreck" userId="S::derreck.pressley@seattlecolleges.edu::dd3d8a6b-4ae5-4f88-bf33-ffa80e2f5f0e" providerId="AD" clId="Web-{42FB386F-38D1-451C-4DFB-7237CFC95709}" dt="2019-08-09T10:30:14.847" v="64"/>
      <pc:docMkLst>
        <pc:docMk/>
      </pc:docMkLst>
      <pc:sldChg chg="delSp modSp">
        <pc:chgData name="Pressley, Derreck" userId="S::derreck.pressley@seattlecolleges.edu::dd3d8a6b-4ae5-4f88-bf33-ffa80e2f5f0e" providerId="AD" clId="Web-{42FB386F-38D1-451C-4DFB-7237CFC95709}" dt="2019-08-09T10:30:14.847" v="64"/>
        <pc:sldMkLst>
          <pc:docMk/>
          <pc:sldMk cId="2975991790" sldId="711"/>
        </pc:sldMkLst>
        <pc:spChg chg="mod">
          <ac:chgData name="Pressley, Derreck" userId="S::derreck.pressley@seattlecolleges.edu::dd3d8a6b-4ae5-4f88-bf33-ffa80e2f5f0e" providerId="AD" clId="Web-{42FB386F-38D1-451C-4DFB-7237CFC95709}" dt="2019-08-09T10:29:56.753" v="62" actId="20577"/>
          <ac:spMkLst>
            <pc:docMk/>
            <pc:sldMk cId="2975991790" sldId="711"/>
            <ac:spMk id="2" creationId="{00000000-0000-0000-0000-000000000000}"/>
          </ac:spMkLst>
        </pc:spChg>
        <pc:spChg chg="del mod">
          <ac:chgData name="Pressley, Derreck" userId="S::derreck.pressley@seattlecolleges.edu::dd3d8a6b-4ae5-4f88-bf33-ffa80e2f5f0e" providerId="AD" clId="Web-{42FB386F-38D1-451C-4DFB-7237CFC95709}" dt="2019-08-09T10:30:14.847" v="64"/>
          <ac:spMkLst>
            <pc:docMk/>
            <pc:sldMk cId="2975991790" sldId="711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42FB386F-38D1-451C-4DFB-7237CFC95709}" dt="2019-08-09T10:26:41.013" v="47" actId="20577"/>
        <pc:sldMkLst>
          <pc:docMk/>
          <pc:sldMk cId="630990005" sldId="712"/>
        </pc:sldMkLst>
        <pc:spChg chg="mod">
          <ac:chgData name="Pressley, Derreck" userId="S::derreck.pressley@seattlecolleges.edu::dd3d8a6b-4ae5-4f88-bf33-ffa80e2f5f0e" providerId="AD" clId="Web-{42FB386F-38D1-451C-4DFB-7237CFC95709}" dt="2019-08-09T10:26:30.356" v="34" actId="20577"/>
          <ac:spMkLst>
            <pc:docMk/>
            <pc:sldMk cId="630990005" sldId="712"/>
            <ac:spMk id="2" creationId="{00000000-0000-0000-0000-000000000000}"/>
          </ac:spMkLst>
        </pc:spChg>
        <pc:spChg chg="mod">
          <ac:chgData name="Pressley, Derreck" userId="S::derreck.pressley@seattlecolleges.edu::dd3d8a6b-4ae5-4f88-bf33-ffa80e2f5f0e" providerId="AD" clId="Web-{42FB386F-38D1-451C-4DFB-7237CFC95709}" dt="2019-08-09T10:26:41.013" v="47" actId="20577"/>
          <ac:spMkLst>
            <pc:docMk/>
            <pc:sldMk cId="630990005" sldId="712"/>
            <ac:spMk id="3" creationId="{00000000-0000-0000-0000-000000000000}"/>
          </ac:spMkLst>
        </pc:spChg>
      </pc:sldChg>
      <pc:sldChg chg="modSp del">
        <pc:chgData name="Pressley, Derreck" userId="S::derreck.pressley@seattlecolleges.edu::dd3d8a6b-4ae5-4f88-bf33-ffa80e2f5f0e" providerId="AD" clId="Web-{42FB386F-38D1-451C-4DFB-7237CFC95709}" dt="2019-08-09T10:22:40.157" v="1"/>
        <pc:sldMkLst>
          <pc:docMk/>
          <pc:sldMk cId="2282922520" sldId="764"/>
        </pc:sldMkLst>
        <pc:spChg chg="mod">
          <ac:chgData name="Pressley, Derreck" userId="S::derreck.pressley@seattlecolleges.edu::dd3d8a6b-4ae5-4f88-bf33-ffa80e2f5f0e" providerId="AD" clId="Web-{42FB386F-38D1-451C-4DFB-7237CFC95709}" dt="2019-08-09T10:22:13.516" v="0" actId="20577"/>
          <ac:spMkLst>
            <pc:docMk/>
            <pc:sldMk cId="2282922520" sldId="764"/>
            <ac:spMk id="3" creationId="{00000000-0000-0000-0000-000000000000}"/>
          </ac:spMkLst>
        </pc:spChg>
      </pc:sldChg>
      <pc:sldChg chg="modSp del">
        <pc:chgData name="Pressley, Derreck" userId="S::derreck.pressley@seattlecolleges.edu::dd3d8a6b-4ae5-4f88-bf33-ffa80e2f5f0e" providerId="AD" clId="Web-{42FB386F-38D1-451C-4DFB-7237CFC95709}" dt="2019-08-09T10:28:09.997" v="49"/>
        <pc:sldMkLst>
          <pc:docMk/>
          <pc:sldMk cId="2903912282" sldId="777"/>
        </pc:sldMkLst>
        <pc:spChg chg="mod">
          <ac:chgData name="Pressley, Derreck" userId="S::derreck.pressley@seattlecolleges.edu::dd3d8a6b-4ae5-4f88-bf33-ffa80e2f5f0e" providerId="AD" clId="Web-{42FB386F-38D1-451C-4DFB-7237CFC95709}" dt="2019-08-09T10:23:00.443" v="12" actId="20577"/>
          <ac:spMkLst>
            <pc:docMk/>
            <pc:sldMk cId="2903912282" sldId="777"/>
            <ac:spMk id="2" creationId="{00000000-0000-0000-0000-000000000000}"/>
          </ac:spMkLst>
        </pc:spChg>
        <pc:spChg chg="mod">
          <ac:chgData name="Pressley, Derreck" userId="S::derreck.pressley@seattlecolleges.edu::dd3d8a6b-4ae5-4f88-bf33-ffa80e2f5f0e" providerId="AD" clId="Web-{42FB386F-38D1-451C-4DFB-7237CFC95709}" dt="2019-08-09T10:23:18.990" v="32" actId="20577"/>
          <ac:spMkLst>
            <pc:docMk/>
            <pc:sldMk cId="2903912282" sldId="777"/>
            <ac:spMk id="3" creationId="{00000000-0000-0000-0000-000000000000}"/>
          </ac:spMkLst>
        </pc:spChg>
      </pc:sldChg>
      <pc:sldChg chg="del">
        <pc:chgData name="Pressley, Derreck" userId="S::derreck.pressley@seattlecolleges.edu::dd3d8a6b-4ae5-4f88-bf33-ffa80e2f5f0e" providerId="AD" clId="Web-{42FB386F-38D1-451C-4DFB-7237CFC95709}" dt="2019-08-09T10:29:21.065" v="50"/>
        <pc:sldMkLst>
          <pc:docMk/>
          <pc:sldMk cId="543789581" sldId="848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9:22.878" v="51"/>
        <pc:sldMkLst>
          <pc:docMk/>
          <pc:sldMk cId="656750605" sldId="854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9:24.112" v="52"/>
        <pc:sldMkLst>
          <pc:docMk/>
          <pc:sldMk cId="2037474353" sldId="855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9:26.565" v="53"/>
        <pc:sldMkLst>
          <pc:docMk/>
          <pc:sldMk cId="2554787753" sldId="856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9:28.581" v="54"/>
        <pc:sldMkLst>
          <pc:docMk/>
          <pc:sldMk cId="1134490916" sldId="857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6:59.560" v="48"/>
        <pc:sldMkLst>
          <pc:docMk/>
          <pc:sldMk cId="3584691315" sldId="858"/>
        </pc:sldMkLst>
      </pc:sldChg>
      <pc:sldChg chg="del">
        <pc:chgData name="Pressley, Derreck" userId="S::derreck.pressley@seattlecolleges.edu::dd3d8a6b-4ae5-4f88-bf33-ffa80e2f5f0e" providerId="AD" clId="Web-{42FB386F-38D1-451C-4DFB-7237CFC95709}" dt="2019-08-09T10:29:36.190" v="55"/>
        <pc:sldMkLst>
          <pc:docMk/>
          <pc:sldMk cId="190349816" sldId="859"/>
        </pc:sldMkLst>
      </pc:sldChg>
    </pc:docChg>
  </pc:docChgLst>
  <pc:docChgLst>
    <pc:chgData name="Pressley, Derreck" userId="S::derreck.pressley@seattlecolleges.edu::dd3d8a6b-4ae5-4f88-bf33-ffa80e2f5f0e" providerId="AD" clId="Web-{DBA16303-11A7-29B7-3356-F5411EB2B460}"/>
    <pc:docChg chg="modSld sldOrd">
      <pc:chgData name="Pressley, Derreck" userId="S::derreck.pressley@seattlecolleges.edu::dd3d8a6b-4ae5-4f88-bf33-ffa80e2f5f0e" providerId="AD" clId="Web-{DBA16303-11A7-29B7-3356-F5411EB2B460}" dt="2019-08-14T01:18:13.241" v="100" actId="20577"/>
      <pc:docMkLst>
        <pc:docMk/>
      </pc:docMkLst>
      <pc:sldChg chg="modSp">
        <pc:chgData name="Pressley, Derreck" userId="S::derreck.pressley@seattlecolleges.edu::dd3d8a6b-4ae5-4f88-bf33-ffa80e2f5f0e" providerId="AD" clId="Web-{DBA16303-11A7-29B7-3356-F5411EB2B460}" dt="2019-08-14T01:12:45.665" v="55" actId="20577"/>
        <pc:sldMkLst>
          <pc:docMk/>
          <pc:sldMk cId="630990005" sldId="712"/>
        </pc:sldMkLst>
        <pc:spChg chg="mod">
          <ac:chgData name="Pressley, Derreck" userId="S::derreck.pressley@seattlecolleges.edu::dd3d8a6b-4ae5-4f88-bf33-ffa80e2f5f0e" providerId="AD" clId="Web-{DBA16303-11A7-29B7-3356-F5411EB2B460}" dt="2019-08-14T01:12:45.665" v="55" actId="20577"/>
          <ac:spMkLst>
            <pc:docMk/>
            <pc:sldMk cId="630990005" sldId="712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DBA16303-11A7-29B7-3356-F5411EB2B460}" dt="2019-08-14T01:15:50.414" v="67" actId="20577"/>
        <pc:sldMkLst>
          <pc:docMk/>
          <pc:sldMk cId="1603399396" sldId="776"/>
        </pc:sldMkLst>
        <pc:spChg chg="mod">
          <ac:chgData name="Pressley, Derreck" userId="S::derreck.pressley@seattlecolleges.edu::dd3d8a6b-4ae5-4f88-bf33-ffa80e2f5f0e" providerId="AD" clId="Web-{DBA16303-11A7-29B7-3356-F5411EB2B460}" dt="2019-08-14T01:15:50.414" v="67" actId="20577"/>
          <ac:spMkLst>
            <pc:docMk/>
            <pc:sldMk cId="1603399396" sldId="776"/>
            <ac:spMk id="3" creationId="{00000000-0000-0000-0000-000000000000}"/>
          </ac:spMkLst>
        </pc:spChg>
      </pc:sldChg>
      <pc:sldChg chg="ord">
        <pc:chgData name="Pressley, Derreck" userId="S::derreck.pressley@seattlecolleges.edu::dd3d8a6b-4ae5-4f88-bf33-ffa80e2f5f0e" providerId="AD" clId="Web-{DBA16303-11A7-29B7-3356-F5411EB2B460}" dt="2019-08-14T01:07:53.902" v="15"/>
        <pc:sldMkLst>
          <pc:docMk/>
          <pc:sldMk cId="3700792958" sldId="824"/>
        </pc:sldMkLst>
      </pc:sldChg>
      <pc:sldChg chg="ord">
        <pc:chgData name="Pressley, Derreck" userId="S::derreck.pressley@seattlecolleges.edu::dd3d8a6b-4ae5-4f88-bf33-ffa80e2f5f0e" providerId="AD" clId="Web-{DBA16303-11A7-29B7-3356-F5411EB2B460}" dt="2019-08-14T01:07:53.902" v="14"/>
        <pc:sldMkLst>
          <pc:docMk/>
          <pc:sldMk cId="866009720" sldId="825"/>
        </pc:sldMkLst>
      </pc:sldChg>
      <pc:sldChg chg="modSp">
        <pc:chgData name="Pressley, Derreck" userId="S::derreck.pressley@seattlecolleges.edu::dd3d8a6b-4ae5-4f88-bf33-ffa80e2f5f0e" providerId="AD" clId="Web-{DBA16303-11A7-29B7-3356-F5411EB2B460}" dt="2019-08-14T01:18:13.241" v="100" actId="20577"/>
        <pc:sldMkLst>
          <pc:docMk/>
          <pc:sldMk cId="868135513" sldId="828"/>
        </pc:sldMkLst>
        <pc:spChg chg="mod">
          <ac:chgData name="Pressley, Derreck" userId="S::derreck.pressley@seattlecolleges.edu::dd3d8a6b-4ae5-4f88-bf33-ffa80e2f5f0e" providerId="AD" clId="Web-{DBA16303-11A7-29B7-3356-F5411EB2B460}" dt="2019-08-14T01:18:13.241" v="100" actId="20577"/>
          <ac:spMkLst>
            <pc:docMk/>
            <pc:sldMk cId="868135513" sldId="828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DBA16303-11A7-29B7-3356-F5411EB2B460}" dt="2019-08-14T01:06:48.855" v="6" actId="20577"/>
        <pc:sldMkLst>
          <pc:docMk/>
          <pc:sldMk cId="1791700942" sldId="829"/>
        </pc:sldMkLst>
        <pc:spChg chg="mod">
          <ac:chgData name="Pressley, Derreck" userId="S::derreck.pressley@seattlecolleges.edu::dd3d8a6b-4ae5-4f88-bf33-ffa80e2f5f0e" providerId="AD" clId="Web-{DBA16303-11A7-29B7-3356-F5411EB2B460}" dt="2019-08-14T01:06:48.855" v="6" actId="20577"/>
          <ac:spMkLst>
            <pc:docMk/>
            <pc:sldMk cId="1791700942" sldId="829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DBA16303-11A7-29B7-3356-F5411EB2B460}" dt="2019-08-14T01:07:26.402" v="13" actId="20577"/>
        <pc:sldMkLst>
          <pc:docMk/>
          <pc:sldMk cId="2103258605" sldId="830"/>
        </pc:sldMkLst>
        <pc:spChg chg="mod">
          <ac:chgData name="Pressley, Derreck" userId="S::derreck.pressley@seattlecolleges.edu::dd3d8a6b-4ae5-4f88-bf33-ffa80e2f5f0e" providerId="AD" clId="Web-{DBA16303-11A7-29B7-3356-F5411EB2B460}" dt="2019-08-14T01:07:26.402" v="13" actId="20577"/>
          <ac:spMkLst>
            <pc:docMk/>
            <pc:sldMk cId="2103258605" sldId="830"/>
            <ac:spMk id="3" creationId="{00000000-0000-0000-0000-000000000000}"/>
          </ac:spMkLst>
        </pc:spChg>
      </pc:sldChg>
    </pc:docChg>
  </pc:docChgLst>
  <pc:docChgLst>
    <pc:chgData name="Pressley, Derreck" userId="S::derreck.pressley@seattlecolleges.edu::dd3d8a6b-4ae5-4f88-bf33-ffa80e2f5f0e" providerId="AD" clId="Web-{9C6CC6B2-2BB8-4A02-A8AF-97577997AA25}"/>
    <pc:docChg chg="delSld modSld sldOrd">
      <pc:chgData name="Pressley, Derreck" userId="S::derreck.pressley@seattlecolleges.edu::dd3d8a6b-4ae5-4f88-bf33-ffa80e2f5f0e" providerId="AD" clId="Web-{9C6CC6B2-2BB8-4A02-A8AF-97577997AA25}" dt="2019-08-09T09:55:46.918" v="134" actId="20577"/>
      <pc:docMkLst>
        <pc:docMk/>
      </pc:docMkLst>
      <pc:sldChg chg="modSp">
        <pc:chgData name="Pressley, Derreck" userId="S::derreck.pressley@seattlecolleges.edu::dd3d8a6b-4ae5-4f88-bf33-ffa80e2f5f0e" providerId="AD" clId="Web-{9C6CC6B2-2BB8-4A02-A8AF-97577997AA25}" dt="2019-08-09T09:38:05.864" v="0" actId="20577"/>
        <pc:sldMkLst>
          <pc:docMk/>
          <pc:sldMk cId="1525125848" sldId="267"/>
        </pc:sldMkLst>
        <pc:spChg chg="mod">
          <ac:chgData name="Pressley, Derreck" userId="S::derreck.pressley@seattlecolleges.edu::dd3d8a6b-4ae5-4f88-bf33-ffa80e2f5f0e" providerId="AD" clId="Web-{9C6CC6B2-2BB8-4A02-A8AF-97577997AA25}" dt="2019-08-09T09:38:05.864" v="0" actId="20577"/>
          <ac:spMkLst>
            <pc:docMk/>
            <pc:sldMk cId="1525125848" sldId="267"/>
            <ac:spMk id="4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9C6CC6B2-2BB8-4A02-A8AF-97577997AA25}" dt="2019-08-09T09:55:27.777" v="130" actId="20577"/>
        <pc:sldMkLst>
          <pc:docMk/>
          <pc:sldMk cId="2569187984" sldId="707"/>
        </pc:sldMkLst>
        <pc:spChg chg="mod">
          <ac:chgData name="Pressley, Derreck" userId="S::derreck.pressley@seattlecolleges.edu::dd3d8a6b-4ae5-4f88-bf33-ffa80e2f5f0e" providerId="AD" clId="Web-{9C6CC6B2-2BB8-4A02-A8AF-97577997AA25}" dt="2019-08-09T09:55:27.777" v="130" actId="20577"/>
          <ac:spMkLst>
            <pc:docMk/>
            <pc:sldMk cId="2569187984" sldId="707"/>
            <ac:spMk id="2" creationId="{00000000-0000-0000-0000-000000000000}"/>
          </ac:spMkLst>
        </pc:spChg>
        <pc:spChg chg="mod">
          <ac:chgData name="Pressley, Derreck" userId="S::derreck.pressley@seattlecolleges.edu::dd3d8a6b-4ae5-4f88-bf33-ffa80e2f5f0e" providerId="AD" clId="Web-{9C6CC6B2-2BB8-4A02-A8AF-97577997AA25}" dt="2019-08-09T09:55:16.730" v="128" actId="20577"/>
          <ac:spMkLst>
            <pc:docMk/>
            <pc:sldMk cId="2569187984" sldId="707"/>
            <ac:spMk id="3" creationId="{00000000-0000-0000-0000-000000000000}"/>
          </ac:spMkLst>
        </pc:spChg>
      </pc:sldChg>
      <pc:sldChg chg="modSp">
        <pc:chgData name="Pressley, Derreck" userId="S::derreck.pressley@seattlecolleges.edu::dd3d8a6b-4ae5-4f88-bf33-ffa80e2f5f0e" providerId="AD" clId="Web-{9C6CC6B2-2BB8-4A02-A8AF-97577997AA25}" dt="2019-08-09T09:55:46.918" v="134" actId="20577"/>
        <pc:sldMkLst>
          <pc:docMk/>
          <pc:sldMk cId="1603399396" sldId="776"/>
        </pc:sldMkLst>
        <pc:spChg chg="mod">
          <ac:chgData name="Pressley, Derreck" userId="S::derreck.pressley@seattlecolleges.edu::dd3d8a6b-4ae5-4f88-bf33-ffa80e2f5f0e" providerId="AD" clId="Web-{9C6CC6B2-2BB8-4A02-A8AF-97577997AA25}" dt="2019-08-09T09:55:46.918" v="134" actId="20577"/>
          <ac:spMkLst>
            <pc:docMk/>
            <pc:sldMk cId="1603399396" sldId="776"/>
            <ac:spMk id="2" creationId="{00000000-0000-0000-0000-000000000000}"/>
          </ac:spMkLst>
        </pc:spChg>
        <pc:spChg chg="mod">
          <ac:chgData name="Pressley, Derreck" userId="S::derreck.pressley@seattlecolleges.edu::dd3d8a6b-4ae5-4f88-bf33-ffa80e2f5f0e" providerId="AD" clId="Web-{9C6CC6B2-2BB8-4A02-A8AF-97577997AA25}" dt="2019-08-09T09:55:40.277" v="132" actId="20577"/>
          <ac:spMkLst>
            <pc:docMk/>
            <pc:sldMk cId="1603399396" sldId="776"/>
            <ac:spMk id="3" creationId="{00000000-0000-0000-0000-000000000000}"/>
          </ac:spMkLst>
        </pc:spChg>
      </pc:sldChg>
      <pc:sldChg chg="ord">
        <pc:chgData name="Pressley, Derreck" userId="S::derreck.pressley@seattlecolleges.edu::dd3d8a6b-4ae5-4f88-bf33-ffa80e2f5f0e" providerId="AD" clId="Web-{9C6CC6B2-2BB8-4A02-A8AF-97577997AA25}" dt="2019-08-09T09:39:41.630" v="1"/>
        <pc:sldMkLst>
          <pc:docMk/>
          <pc:sldMk cId="1224469859" sldId="803"/>
        </pc:sldMkLst>
      </pc:sldChg>
      <pc:sldChg chg="modSp">
        <pc:chgData name="Pressley, Derreck" userId="S::derreck.pressley@seattlecolleges.edu::dd3d8a6b-4ae5-4f88-bf33-ffa80e2f5f0e" providerId="AD" clId="Web-{9C6CC6B2-2BB8-4A02-A8AF-97577997AA25}" dt="2019-08-09T09:48:20.072" v="9" actId="20577"/>
        <pc:sldMkLst>
          <pc:docMk/>
          <pc:sldMk cId="3700792958" sldId="824"/>
        </pc:sldMkLst>
        <pc:spChg chg="mod">
          <ac:chgData name="Pressley, Derreck" userId="S::derreck.pressley@seattlecolleges.edu::dd3d8a6b-4ae5-4f88-bf33-ffa80e2f5f0e" providerId="AD" clId="Web-{9C6CC6B2-2BB8-4A02-A8AF-97577997AA25}" dt="2019-08-09T09:48:20.072" v="9" actId="20577"/>
          <ac:spMkLst>
            <pc:docMk/>
            <pc:sldMk cId="3700792958" sldId="824"/>
            <ac:spMk id="3" creationId="{00000000-0000-0000-0000-000000000000}"/>
          </ac:spMkLst>
        </pc:spChg>
      </pc:sldChg>
      <pc:sldChg chg="del">
        <pc:chgData name="Pressley, Derreck" userId="S::derreck.pressley@seattlecolleges.edu::dd3d8a6b-4ae5-4f88-bf33-ffa80e2f5f0e" providerId="AD" clId="Web-{9C6CC6B2-2BB8-4A02-A8AF-97577997AA25}" dt="2019-08-09T09:48:44.213" v="10"/>
        <pc:sldMkLst>
          <pc:docMk/>
          <pc:sldMk cId="1501021446" sldId="8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8/14/2019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8/14/2019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8/14/2019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8/14/2019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8/14/2019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8/14/2019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8/14/2019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8/14/2019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8/14/2019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8/14/2019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bctc.edu/resources/documents/colleges-staff/data-services/data-warehouse/sbctc-student-and-course-coding-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Change Impact Analysis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48033" y="5746453"/>
            <a:ext cx="4614862" cy="758825"/>
          </a:xfrm>
        </p:spPr>
        <p:txBody>
          <a:bodyPr anchor="t"/>
          <a:lstStyle/>
          <a:p>
            <a:endParaRPr lang="en-US" dirty="0"/>
          </a:p>
          <a:p>
            <a:r>
              <a:rPr lang="en-US" dirty="0"/>
              <a:t>August 9,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3" y="3454399"/>
            <a:ext cx="1524000" cy="352425"/>
          </a:xfrm>
          <a:prstGeom prst="rect">
            <a:avLst/>
          </a:prstGeom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70608" y="4713282"/>
            <a:ext cx="8388928" cy="942399"/>
          </a:xfrm>
        </p:spPr>
        <p:txBody>
          <a:bodyPr/>
          <a:lstStyle/>
          <a:p>
            <a:r>
              <a:rPr lang="en-US" dirty="0"/>
              <a:t>VC05 – Course Management</a:t>
            </a:r>
          </a:p>
        </p:txBody>
      </p:sp>
    </p:spTree>
    <p:extLst>
      <p:ext uri="{BB962C8B-B14F-4D97-AF65-F5344CB8AC3E}">
        <p14:creationId xmlns:p14="http://schemas.microsoft.com/office/powerpoint/2010/main" val="152512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 anchor="t"/>
          <a:lstStyle/>
          <a:p>
            <a:r>
              <a:rPr lang="en-US" dirty="0"/>
              <a:t>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49584"/>
            <a:ext cx="8336975" cy="4255931"/>
          </a:xfrm>
        </p:spPr>
        <p:txBody>
          <a:bodyPr anchor="t"/>
          <a:lstStyle/>
          <a:p>
            <a:r>
              <a:rPr lang="en-US" dirty="0">
                <a:ea typeface="+mn-lt"/>
                <a:cs typeface="+mn-lt"/>
              </a:rPr>
              <a:t>Course requisite design lets you structure requirements that can be shared among many courses</a:t>
            </a:r>
            <a:endParaRPr lang="en-US" dirty="0"/>
          </a:p>
          <a:p>
            <a:r>
              <a:rPr lang="en-US" dirty="0"/>
              <a:t>As a district, must define how requisites will be structured moving forward.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8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 anchor="t"/>
          <a:lstStyle/>
          <a:p>
            <a:r>
              <a:rPr lang="en-US" dirty="0"/>
              <a:t>Requisites -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49584"/>
            <a:ext cx="8336975" cy="4255931"/>
          </a:xfrm>
        </p:spPr>
        <p:txBody>
          <a:bodyPr anchor="t"/>
          <a:lstStyle/>
          <a:p>
            <a:r>
              <a:rPr lang="en-US" dirty="0"/>
              <a:t>Add a prerequisite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399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1215298"/>
          </a:xfrm>
        </p:spPr>
        <p:txBody>
          <a:bodyPr anchor="t"/>
          <a:lstStyle/>
          <a:p>
            <a:r>
              <a:rPr lang="en-US" dirty="0"/>
              <a:t>FEES</a:t>
            </a:r>
            <a:r>
              <a:rPr lang="en-US" dirty="0">
                <a:ea typeface="+mj-lt"/>
                <a:cs typeface="+mj-lt"/>
              </a:rPr>
              <a:t> –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765234"/>
            <a:ext cx="8336975" cy="3840281"/>
          </a:xfrm>
        </p:spPr>
        <p:txBody>
          <a:bodyPr anchor="t"/>
          <a:lstStyle/>
          <a:p>
            <a:r>
              <a:rPr lang="en-US" dirty="0"/>
              <a:t>Adding a course fee</a:t>
            </a:r>
          </a:p>
          <a:p>
            <a:r>
              <a:rPr lang="en-US" dirty="0"/>
              <a:t>Add multiple course fees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9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410789"/>
            <a:ext cx="8336975" cy="936217"/>
          </a:xfrm>
        </p:spPr>
        <p:txBody>
          <a:bodyPr/>
          <a:lstStyle/>
          <a:p>
            <a:r>
              <a:rPr lang="en-US" dirty="0"/>
              <a:t>Best practices for maintaining a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538483"/>
            <a:ext cx="8336975" cy="3945443"/>
          </a:xfrm>
        </p:spPr>
        <p:txBody>
          <a:bodyPr/>
          <a:lstStyle/>
          <a:p>
            <a:r>
              <a:rPr lang="en-US" dirty="0"/>
              <a:t>Recommend making all course changes prior to class building and enrollment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Always insert a new effective dated row each time a change is made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Use an effective date after the last day of the current term and at least one day prior to the term you want this change to take effect</a:t>
            </a:r>
          </a:p>
          <a:p>
            <a:r>
              <a:rPr lang="en-US" dirty="0">
                <a:sym typeface="Wingdings" panose="05000000000000000000" pitchFamily="2" charset="2"/>
              </a:rPr>
              <a:t>Never use correct history to makes changes</a:t>
            </a:r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Establish local timelines for when changes can be made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22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–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Changes do not automatically roll down to the classes scheduled or to students already enrolled</a:t>
            </a:r>
          </a:p>
          <a:p>
            <a:r>
              <a:rPr lang="en-US" dirty="0">
                <a:sym typeface="Wingdings" panose="05000000000000000000" pitchFamily="2" charset="2"/>
              </a:rPr>
              <a:t>Use Course Roll page to update changes to: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Career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Academic Group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Subject Area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Catalog Number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Description (course title)</a:t>
            </a:r>
          </a:p>
          <a:p>
            <a:r>
              <a:rPr lang="en-US" dirty="0">
                <a:sym typeface="Wingdings" panose="05000000000000000000" pitchFamily="2" charset="2"/>
              </a:rPr>
              <a:t>Any other changes must be done manually to each class scheduled and students enrolled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20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– DEMO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a course title</a:t>
            </a:r>
          </a:p>
          <a:p>
            <a:r>
              <a:rPr lang="en-US" dirty="0"/>
              <a:t>Course Roll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15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–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 the SBCTC Student &amp; Course Coding Manual for up-to-date required coding, including:</a:t>
            </a:r>
          </a:p>
          <a:p>
            <a:pPr lvl="1"/>
            <a:r>
              <a:rPr lang="en-US" dirty="0"/>
              <a:t>Course Attributes – Fund Source, Course Intent, Low Cost Course Material, etc.</a:t>
            </a:r>
          </a:p>
          <a:p>
            <a:pPr lvl="1"/>
            <a:r>
              <a:rPr lang="en-US" dirty="0"/>
              <a:t>CIP Codes</a:t>
            </a:r>
          </a:p>
          <a:p>
            <a:pPr lvl="1"/>
            <a:r>
              <a:rPr lang="en-US" dirty="0"/>
              <a:t>Common Course Numbering</a:t>
            </a:r>
          </a:p>
          <a:p>
            <a:pPr lvl="1"/>
            <a:r>
              <a:rPr lang="en-US" dirty="0"/>
              <a:t>Special Populations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0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Inactivating a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415154"/>
            <a:ext cx="8336975" cy="4442845"/>
          </a:xfrm>
        </p:spPr>
        <p:txBody>
          <a:bodyPr/>
          <a:lstStyle/>
          <a:p>
            <a:r>
              <a:rPr lang="en-US" dirty="0"/>
              <a:t>Two steps to inactivating a course: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a new effective dated row and remove flag that allows  the course to be scheduled.</a:t>
            </a:r>
          </a:p>
          <a:p>
            <a:pPr lvl="2"/>
            <a:r>
              <a:rPr lang="en-US" dirty="0"/>
              <a:t>This keeps the course active but prevents any future scheduling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After last term course will be offered, add a new effective dated row and change status to inactive.</a:t>
            </a:r>
          </a:p>
          <a:p>
            <a:pPr lvl="2"/>
            <a:r>
              <a:rPr lang="en-US" dirty="0"/>
              <a:t>Do not inactivate older rows for historical purposes </a:t>
            </a:r>
            <a:r>
              <a:rPr lang="en-US" dirty="0">
                <a:sym typeface="Wingdings" panose="05000000000000000000" pitchFamily="2" charset="2"/>
              </a:rPr>
              <a:t> ensures Enrollment Requirements and Academic Advisement Reports function correctly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Effective date must be after the last day of the last term offered  prevents issues with FTE calculations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After effective date the course will no longer display in the self-service catalog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90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Inactivating a Course –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Inactivate a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10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 anchor="t"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132148"/>
            <a:ext cx="8336975" cy="797070"/>
          </a:xfrm>
        </p:spPr>
        <p:txBody>
          <a:bodyPr/>
          <a:lstStyle/>
          <a:p>
            <a:r>
              <a:rPr lang="en-US" dirty="0"/>
              <a:t>Objective(s) and Outcome(s)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6859" y="1969295"/>
            <a:ext cx="8336975" cy="475218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Session Objective(s)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Overview of Course Catalog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Course Catalog conversion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Begin journey to find the best practice</a:t>
            </a:r>
          </a:p>
          <a:p>
            <a:pPr marL="0" indent="0">
              <a:buNone/>
            </a:pPr>
            <a:r>
              <a:rPr lang="en-US" b="1" dirty="0"/>
              <a:t>Session Outcome(s)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Begin reviewing and/or contemplating Course Catalog-related changes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Understand the role of the Course Catalog in your college’s curriculum management business processes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/>
          <a:lstStyle/>
          <a:p>
            <a:r>
              <a:rPr lang="en-US" dirty="0"/>
              <a:t>Academic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49584"/>
            <a:ext cx="8336975" cy="4255931"/>
          </a:xfrm>
        </p:spPr>
        <p:txBody>
          <a:bodyPr anchor="t"/>
          <a:lstStyle/>
          <a:p>
            <a:r>
              <a:rPr lang="en-US" dirty="0">
                <a:hlinkClick r:id="rId2"/>
              </a:rPr>
              <a:t>Coding foundation</a:t>
            </a:r>
            <a:r>
              <a:rPr lang="en-US"/>
              <a:t> of PeopleSoft</a:t>
            </a:r>
          </a:p>
          <a:p>
            <a:r>
              <a:rPr lang="en-US" dirty="0"/>
              <a:t>Two branches of the Academic Structure:</a:t>
            </a:r>
          </a:p>
          <a:p>
            <a:pPr lvl="1"/>
            <a:r>
              <a:rPr lang="en-US" dirty="0"/>
              <a:t>Student – tracks a student’s Program/Plan</a:t>
            </a:r>
          </a:p>
          <a:p>
            <a:pPr lvl="1"/>
            <a:r>
              <a:rPr lang="en-US" dirty="0"/>
              <a:t>Course/Class – denotes which department/division owns a course or class</a:t>
            </a:r>
          </a:p>
          <a:p>
            <a:r>
              <a:rPr lang="en-US" dirty="0"/>
              <a:t>Today will focus on the course/class branch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5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/>
          <a:lstStyle/>
          <a:p>
            <a:r>
              <a:rPr lang="en-US" dirty="0"/>
              <a:t>Academic Structure - Continued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</p:spPr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3E6A23B-2956-4575-93C2-8D9A31E12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318" y="2082338"/>
            <a:ext cx="4598893" cy="452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89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/>
          <a:lstStyle/>
          <a:p>
            <a:r>
              <a:rPr lang="en-US" dirty="0"/>
              <a:t>Course and class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49584"/>
            <a:ext cx="8336975" cy="4255931"/>
          </a:xfrm>
        </p:spPr>
        <p:txBody>
          <a:bodyPr/>
          <a:lstStyle/>
          <a:p>
            <a:r>
              <a:rPr lang="en-US" dirty="0"/>
              <a:t>In PeopleSoft, a course must be built in the Course Catalog before any of the following activities may occur:</a:t>
            </a:r>
          </a:p>
          <a:p>
            <a:pPr lvl="1"/>
            <a:r>
              <a:rPr lang="en-US" dirty="0"/>
              <a:t>A course must exist to schedule a class.</a:t>
            </a:r>
          </a:p>
          <a:p>
            <a:pPr lvl="2"/>
            <a:r>
              <a:rPr lang="en-US" dirty="0"/>
              <a:t>A class will inherit most of its characteristics (e.g., Class Title, number of credits, Subject and Catalog </a:t>
            </a:r>
            <a:r>
              <a:rPr lang="en-US" dirty="0" err="1"/>
              <a:t>Nbr</a:t>
            </a:r>
            <a:r>
              <a:rPr lang="en-US" dirty="0"/>
              <a:t>, etc.)</a:t>
            </a:r>
          </a:p>
          <a:p>
            <a:pPr lvl="2"/>
            <a:r>
              <a:rPr lang="en-US" dirty="0"/>
              <a:t>The class must be scheduled for an enrollment to show up on a student’s transcript.</a:t>
            </a:r>
          </a:p>
          <a:p>
            <a:pPr lvl="1"/>
            <a:r>
              <a:rPr lang="en-US" dirty="0"/>
              <a:t>A course must exist to grant transfer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6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9648"/>
          </a:xfrm>
        </p:spPr>
        <p:txBody>
          <a:bodyPr/>
          <a:lstStyle/>
          <a:p>
            <a:r>
              <a:rPr lang="en-US" dirty="0"/>
              <a:t>Course Catalog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349584"/>
            <a:ext cx="8336975" cy="4255931"/>
          </a:xfrm>
        </p:spPr>
        <p:txBody>
          <a:bodyPr anchor="t"/>
          <a:lstStyle/>
          <a:p>
            <a:r>
              <a:rPr lang="en-US" dirty="0"/>
              <a:t>Used to define course information including: </a:t>
            </a:r>
          </a:p>
          <a:p>
            <a:pPr lvl="1"/>
            <a:r>
              <a:rPr lang="en-US" dirty="0"/>
              <a:t>Description </a:t>
            </a:r>
          </a:p>
          <a:p>
            <a:pPr lvl="1"/>
            <a:r>
              <a:rPr lang="en-US" dirty="0"/>
              <a:t>Units </a:t>
            </a:r>
          </a:p>
          <a:p>
            <a:pPr lvl="1"/>
            <a:r>
              <a:rPr lang="en-US" dirty="0"/>
              <a:t>Long Title </a:t>
            </a:r>
          </a:p>
          <a:p>
            <a:pPr lvl="1"/>
            <a:r>
              <a:rPr lang="en-US" dirty="0"/>
              <a:t>Contact Hours</a:t>
            </a:r>
          </a:p>
          <a:p>
            <a:r>
              <a:rPr lang="en-US" dirty="0"/>
              <a:t>When creating a course, you must set up course equivalencies and local course attributes.</a:t>
            </a:r>
          </a:p>
          <a:p>
            <a:r>
              <a:rPr lang="en-US" dirty="0"/>
              <a:t>The data you enter in the course catalog sets the defaults values for scheduled classes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12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catalog -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Creating a new Course (single component)</a:t>
            </a:r>
          </a:p>
          <a:p>
            <a:r>
              <a:rPr lang="en-US" dirty="0"/>
              <a:t>Academic Institution ID: WA140 Course ID: 090004</a:t>
            </a:r>
          </a:p>
          <a:p>
            <a:pPr lvl="1"/>
            <a:r>
              <a:rPr lang="en-US" dirty="0"/>
              <a:t>Catalog Data</a:t>
            </a:r>
          </a:p>
          <a:p>
            <a:pPr lvl="1"/>
            <a:r>
              <a:rPr lang="en-US" dirty="0"/>
              <a:t>Course Offerings</a:t>
            </a:r>
          </a:p>
          <a:p>
            <a:pPr lvl="1"/>
            <a:r>
              <a:rPr lang="en-US" dirty="0"/>
              <a:t>Course Components</a:t>
            </a:r>
          </a:p>
          <a:p>
            <a:pPr lvl="1"/>
            <a:r>
              <a:rPr lang="en-US" dirty="0"/>
              <a:t>GL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35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Multi-Component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4306320"/>
          </a:xfrm>
        </p:spPr>
        <p:txBody>
          <a:bodyPr anchor="t"/>
          <a:lstStyle/>
          <a:p>
            <a:r>
              <a:rPr lang="en-US" dirty="0"/>
              <a:t>Multiple component courses contain a combination of instructional elements</a:t>
            </a:r>
          </a:p>
          <a:p>
            <a:pPr lvl="1"/>
            <a:r>
              <a:rPr lang="en-US" dirty="0"/>
              <a:t>Example – ANTH&amp; 999 has two components; a lecture and a lab</a:t>
            </a:r>
          </a:p>
          <a:p>
            <a:pPr lvl="1"/>
            <a:r>
              <a:rPr lang="en-US" dirty="0"/>
              <a:t>One component is considered the primary section </a:t>
            </a:r>
          </a:p>
          <a:p>
            <a:pPr lvl="1"/>
            <a:r>
              <a:rPr lang="en-US" dirty="0"/>
              <a:t>One grade is given in this course and is associated to the primary component</a:t>
            </a:r>
          </a:p>
          <a:p>
            <a:pPr lvl="1"/>
            <a:r>
              <a:rPr lang="en-US" dirty="0"/>
              <a:t>Each component has its own weekly contact hours and units</a:t>
            </a:r>
          </a:p>
          <a:p>
            <a:pPr lvl="1"/>
            <a:r>
              <a:rPr lang="en-US" dirty="0"/>
              <a:t>Components can be required or optional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0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Multi-component Course – demo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Creating a new Course (WA171 - 090003)</a:t>
            </a:r>
          </a:p>
          <a:p>
            <a:pPr lvl="1"/>
            <a:r>
              <a:rPr lang="en-US" dirty="0"/>
              <a:t>Course Component</a:t>
            </a:r>
          </a:p>
          <a:p>
            <a:pPr lvl="1"/>
            <a:r>
              <a:rPr lang="en-US" dirty="0"/>
              <a:t>Attributes</a:t>
            </a:r>
          </a:p>
          <a:p>
            <a:pPr lvl="1"/>
            <a:r>
              <a:rPr lang="en-US" dirty="0"/>
              <a:t>Course Attendance</a:t>
            </a:r>
          </a:p>
          <a:p>
            <a:pPr lvl="1"/>
            <a:r>
              <a:rPr lang="en-US" dirty="0"/>
              <a:t>Room Characteristics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5171F086908241A3B2779C39360480" ma:contentTypeVersion="4" ma:contentTypeDescription="Create a new document." ma:contentTypeScope="" ma:versionID="701bd78f28cef594888bd5ef16e72c43">
  <xsd:schema xmlns:xsd="http://www.w3.org/2001/XMLSchema" xmlns:xs="http://www.w3.org/2001/XMLSchema" xmlns:p="http://schemas.microsoft.com/office/2006/metadata/properties" xmlns:ns3="e2d09e34-abba-4d60-a8fb-8263965ad602" targetNamespace="http://schemas.microsoft.com/office/2006/metadata/properties" ma:root="true" ma:fieldsID="1405e981c8aed2d8cf566688b7d66f80" ns3:_="">
    <xsd:import namespace="e2d09e34-abba-4d60-a8fb-8263965ad60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09e34-abba-4d60-a8fb-8263965ad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BAF7FC-2AB0-4E52-BDFA-26FE3CE669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9CAEAB-7F25-457A-9492-6E864807A77D}">
  <ds:schemaRefs>
    <ds:schemaRef ds:uri="e2d09e34-abba-4d60-a8fb-8263965ad60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5A681C3-C32A-4CE4-8B9D-33B98221C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09e34-abba-4d60-a8fb-8263965ad6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70864</TotalTime>
  <Words>1554</Words>
  <Application>Microsoft Office PowerPoint</Application>
  <PresentationFormat>On-screen Show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 Change Impact Analysis </vt:lpstr>
      <vt:lpstr>Objective(s) and Outcome(s)                   </vt:lpstr>
      <vt:lpstr>Academic Structure</vt:lpstr>
      <vt:lpstr>Academic Structure - Continued</vt:lpstr>
      <vt:lpstr>Course and class overview</vt:lpstr>
      <vt:lpstr>Course Catalog</vt:lpstr>
      <vt:lpstr>Course catalog - demo</vt:lpstr>
      <vt:lpstr>Multi-Component Course</vt:lpstr>
      <vt:lpstr>Multi-component Course – demo </vt:lpstr>
      <vt:lpstr>Requisites</vt:lpstr>
      <vt:lpstr>Requisites - DEMO</vt:lpstr>
      <vt:lpstr>FEES – DEMO</vt:lpstr>
      <vt:lpstr>Best practices for maintaining a course</vt:lpstr>
      <vt:lpstr>Best Practices – CONTINUED </vt:lpstr>
      <vt:lpstr>BEST PRACTICES – DEMO </vt:lpstr>
      <vt:lpstr>BEST PRACTICES – CONTINUED</vt:lpstr>
      <vt:lpstr>Inactivating a Course</vt:lpstr>
      <vt:lpstr>Inactivating a Course – DEMO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Design Review template</dc:title>
  <dc:creator>Sherry Nelson</dc:creator>
  <cp:keywords>GDR;global design review</cp:keywords>
  <cp:lastModifiedBy>Pressley, Derreck</cp:lastModifiedBy>
  <cp:revision>723</cp:revision>
  <dcterms:created xsi:type="dcterms:W3CDTF">2018-03-06T02:29:55Z</dcterms:created>
  <dcterms:modified xsi:type="dcterms:W3CDTF">2019-08-14T18:17:24Z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0x010100AE5171F086908241A3B2779C39360480</vt:lpwstr>
  </property>
  <property fmtid="{D5CDD505-2E9C-101B-9397-08002B2CF9AE}" pid="3" name="_dlc_DocIdItemGuid">
    <vt:lpwstr>827cf6ad-251b-42c8-8114-b49e9efa05d5</vt:lpwstr>
  </property>
</Properties>
</file>